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56" d="100"/>
          <a:sy n="56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A13C77B-70EC-427E-91BC-F24E456C44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CF03710-4D21-4187-AF6A-CD406EC8A5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42C34-3ADE-4FD4-9C00-531CE095E69B}" type="datetimeFigureOut">
              <a:rPr lang="es-ES" smtClean="0"/>
              <a:t>25/12/2022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2E1D92-BF6C-48F2-B7D3-811E819390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63B743-1197-4765-A3A6-7FD28E7E03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83AD3-42F6-4CDF-8BC5-4B95290752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5343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32EAB-D150-4754-B6B6-D45B2A209BBC}" type="datetimeFigureOut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A8F9B-0A3B-447F-9BEC-7A5FC4ECC70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06272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A8F9B-0A3B-447F-9BEC-7A5FC4ECC70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87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3679892-51BE-4C79-9032-7473C572FBCD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425EA1-F648-4049-AD9A-F25DAA183EE8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4F516-20E2-4381-9952-C3E5172FC12A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FDBEC5-D859-4363-9A3D-D04ACDBBDBC8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193AE0-C308-4E6C-A5C9-9E4366659949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76A01D-C322-4A99-A9B8-CB9EAAF3F796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5ADA64-BBA0-4B2E-B92A-F51B837322EC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8752D6-1556-45C7-86E8-B146907A0AF6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8F7CEA-13C7-4FEA-8C1A-0A5383197599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097B57-B72F-420B-A8B3-006069A971F8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B8A8E5-B735-43D5-B8A8-F9364991DBAE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C64DD1-C385-4F10-9CD2-DD93C702F068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1227E5-EAF8-4A16-84BD-E3150A48D32B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4A2405-EADC-49A9-A212-B14F59A595D1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23801C-93E6-4BBB-A3C6-DF8FA5AF99A7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A167B-534C-4C9B-B1D3-207F6508C18C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09DEB8-87A0-494F-8121-A23D0AA457E9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9434DCA-7D87-482A-B826-DA8947791FB1}" type="datetime1">
              <a:rPr lang="es-ES" noProof="0" smtClean="0"/>
              <a:t>25/12/2022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45895" y="-228768"/>
            <a:ext cx="8791575" cy="2387600"/>
          </a:xfrm>
        </p:spPr>
        <p:txBody>
          <a:bodyPr rtlCol="0">
            <a:normAutofit/>
          </a:bodyPr>
          <a:lstStyle/>
          <a:p>
            <a:pPr algn="ctr"/>
            <a:r>
              <a:rPr lang="es-ES" sz="6000" b="1" dirty="0">
                <a:latin typeface="Montserrat Black" panose="00000A00000000000000" pitchFamily="2" charset="0"/>
                <a:cs typeface="Mongolian Baiti" panose="03000500000000000000" pitchFamily="66" charset="0"/>
              </a:rPr>
              <a:t>Universidad </a:t>
            </a:r>
            <a:r>
              <a:rPr lang="es-ES" sz="6000" b="1" dirty="0" err="1">
                <a:latin typeface="Montserrat Black" panose="00000A00000000000000" pitchFamily="2" charset="0"/>
                <a:cs typeface="Mongolian Baiti" panose="03000500000000000000" pitchFamily="66" charset="0"/>
              </a:rPr>
              <a:t>o&amp;M</a:t>
            </a:r>
            <a:endParaRPr lang="es-ES" sz="6000" b="1" dirty="0">
              <a:latin typeface="Montserrat Black" panose="00000A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10400" y="2715904"/>
            <a:ext cx="9399044" cy="342475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/>
            <a:r>
              <a:rPr lang="es-ES" sz="2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PROYECTO: </a:t>
            </a:r>
            <a:r>
              <a:rPr lang="es-ES" sz="29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HANCER BASE DE DATOS</a:t>
            </a:r>
          </a:p>
          <a:p>
            <a:pPr algn="ctr"/>
            <a:r>
              <a:rPr lang="es-ES" sz="2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NOMBRE</a:t>
            </a:r>
            <a:r>
              <a:rPr lang="es-ES" sz="29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s-ES" sz="29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Hancer</a:t>
            </a:r>
            <a:r>
              <a:rPr lang="es-ES" sz="29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 </a:t>
            </a:r>
          </a:p>
          <a:p>
            <a:pPr algn="ctr"/>
            <a:r>
              <a:rPr lang="es-ES" sz="2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Apellido</a:t>
            </a:r>
            <a:r>
              <a:rPr lang="es-ES" sz="29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: Polanco TAPIA</a:t>
            </a:r>
          </a:p>
          <a:p>
            <a:pPr algn="ctr"/>
            <a:r>
              <a:rPr lang="es-ES" sz="2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MATERIA</a:t>
            </a:r>
            <a:r>
              <a:rPr lang="es-ES" sz="29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: BASE DE DATOS</a:t>
            </a:r>
          </a:p>
          <a:p>
            <a:pPr algn="ctr"/>
            <a:r>
              <a:rPr lang="es-ES" sz="2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Matricula</a:t>
            </a:r>
            <a:r>
              <a:rPr lang="es-ES" sz="29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: 21-MIIT-1-003</a:t>
            </a:r>
          </a:p>
          <a:p>
            <a:pPr algn="ctr"/>
            <a:r>
              <a:rPr lang="es-ES" sz="2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Maestro</a:t>
            </a:r>
            <a:r>
              <a:rPr lang="es-ES" sz="2900" dirty="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: STARLING GERMOSEN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D5940-952D-761E-71F2-4F5F595E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D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290F6A-BBCF-9564-36A1-F70D0A128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19" y="209834"/>
            <a:ext cx="11818961" cy="6648166"/>
          </a:xfrm>
        </p:spPr>
      </p:pic>
    </p:spTree>
    <p:extLst>
      <p:ext uri="{BB962C8B-B14F-4D97-AF65-F5344CB8AC3E}">
        <p14:creationId xmlns:p14="http://schemas.microsoft.com/office/powerpoint/2010/main" val="1048784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1B767-8864-D8ED-551D-817B8D42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D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0C2D9D-7C14-5882-438E-3C825B97C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21" y="139849"/>
            <a:ext cx="11694758" cy="6578302"/>
          </a:xfrm>
        </p:spPr>
      </p:pic>
    </p:spTree>
    <p:extLst>
      <p:ext uri="{BB962C8B-B14F-4D97-AF65-F5344CB8AC3E}">
        <p14:creationId xmlns:p14="http://schemas.microsoft.com/office/powerpoint/2010/main" val="336048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B0F30-F554-B737-3FFC-32E554D0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D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9D9E11E-D5D9-6293-D0B4-46CCC237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88" y="49767"/>
            <a:ext cx="12015048" cy="6758466"/>
          </a:xfrm>
        </p:spPr>
      </p:pic>
    </p:spTree>
    <p:extLst>
      <p:ext uri="{BB962C8B-B14F-4D97-AF65-F5344CB8AC3E}">
        <p14:creationId xmlns:p14="http://schemas.microsoft.com/office/powerpoint/2010/main" val="14169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076F9-249A-4929-9C3D-27294F04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D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CA3CC4B-A93D-010D-FD89-F5DD3EE9F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21" y="99799"/>
            <a:ext cx="11837158" cy="6658402"/>
          </a:xfrm>
        </p:spPr>
      </p:pic>
    </p:spTree>
    <p:extLst>
      <p:ext uri="{BB962C8B-B14F-4D97-AF65-F5344CB8AC3E}">
        <p14:creationId xmlns:p14="http://schemas.microsoft.com/office/powerpoint/2010/main" val="1239071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E88EA-3357-E8CF-921E-DF73CC12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D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FBCBA34-331E-66C6-D65B-1A0C6A0CC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01" y="161213"/>
            <a:ext cx="11905397" cy="6696787"/>
          </a:xfrm>
        </p:spPr>
      </p:pic>
    </p:spTree>
    <p:extLst>
      <p:ext uri="{BB962C8B-B14F-4D97-AF65-F5344CB8AC3E}">
        <p14:creationId xmlns:p14="http://schemas.microsoft.com/office/powerpoint/2010/main" val="2322766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354E0-EADA-94B1-3FEF-D608F2EC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D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F25E02C-ACBB-5BDD-B77C-9198B1654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90" y="0"/>
            <a:ext cx="11993820" cy="6746525"/>
          </a:xfrm>
        </p:spPr>
      </p:pic>
    </p:spTree>
    <p:extLst>
      <p:ext uri="{BB962C8B-B14F-4D97-AF65-F5344CB8AC3E}">
        <p14:creationId xmlns:p14="http://schemas.microsoft.com/office/powerpoint/2010/main" val="35903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C5446-338B-5963-8455-2EA6AA12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00565"/>
            <a:ext cx="9905998" cy="1478570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Montserrat Black" panose="00000A00000000000000" pitchFamily="2" charset="0"/>
              </a:rPr>
              <a:t>Sobre nosotros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D4B8C7-243C-0F2A-1046-F6F18D023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81" y="2385965"/>
            <a:ext cx="7033597" cy="354171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ctr"/>
            <a:r>
              <a:rPr lang="es-ES" b="1" dirty="0">
                <a:latin typeface="Montserrat" panose="00000500000000000000" pitchFamily="2" charset="0"/>
              </a:rPr>
              <a:t>Somos una compañía dedicada a la creación de sistemas y base de datos para compañías de importaciones y ventas de vehículos, en la cual tenemos mas den 4 años de experiencia.   En dicha empresa tenemos la misión de hacerle sus tramites, inventarios y arreglo de documentos mas sencillos a la hora de realizar una acción.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FC5535-0EC4-1270-568F-76B56827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203" y="1639850"/>
            <a:ext cx="3831567" cy="3690426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78497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11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up 15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0263DC-1329-313C-2EEA-285A5777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257" y="450649"/>
            <a:ext cx="3605241" cy="2177458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Montserrat Black" panose="00000A00000000000000" pitchFamily="2" charset="0"/>
              </a:rPr>
              <a:t>Nuestros principios</a:t>
            </a:r>
          </a:p>
        </p:txBody>
      </p:sp>
      <p:pic>
        <p:nvPicPr>
          <p:cNvPr id="5" name="Imagen 5" descr="Un coche deportivo de color rojo&#10;&#10;Descripción generada automáticamente">
            <a:extLst>
              <a:ext uri="{FF2B5EF4-FFF2-40B4-BE49-F238E27FC236}">
                <a16:creationId xmlns:a16="http://schemas.microsoft.com/office/drawing/2014/main" id="{150185CE-3972-7CBD-2B94-0E51592D2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8" r="-2" b="4990"/>
          <a:stretch/>
        </p:blipFill>
        <p:spPr>
          <a:xfrm>
            <a:off x="831979" y="1347787"/>
            <a:ext cx="8530549" cy="3868169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82" name="Content Placeholder 8">
            <a:extLst>
              <a:ext uri="{FF2B5EF4-FFF2-40B4-BE49-F238E27FC236}">
                <a16:creationId xmlns:a16="http://schemas.microsoft.com/office/drawing/2014/main" id="{05AE9E3D-A4EE-27F1-34E4-7C456E997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81" y="2249487"/>
            <a:ext cx="2948240" cy="3541714"/>
          </a:xfrm>
        </p:spPr>
        <p:txBody>
          <a:bodyPr>
            <a:normAutofit/>
          </a:bodyPr>
          <a:lstStyle/>
          <a:p>
            <a:pPr algn="ctr"/>
            <a:r>
              <a:rPr lang="en-US" sz="1800" dirty="0" err="1">
                <a:latin typeface="Montserrat Black" panose="00000A00000000000000" pitchFamily="2" charset="0"/>
              </a:rPr>
              <a:t>Desde</a:t>
            </a:r>
            <a:r>
              <a:rPr lang="en-US" sz="1800" dirty="0">
                <a:latin typeface="Montserrat Black" panose="00000A00000000000000" pitchFamily="2" charset="0"/>
              </a:rPr>
              <a:t> </a:t>
            </a:r>
            <a:r>
              <a:rPr lang="en-US" sz="1800" dirty="0" err="1">
                <a:latin typeface="Montserrat Black" panose="00000A00000000000000" pitchFamily="2" charset="0"/>
              </a:rPr>
              <a:t>hace</a:t>
            </a:r>
            <a:r>
              <a:rPr lang="en-US" sz="1800" dirty="0">
                <a:latin typeface="Montserrat Black" panose="00000A00000000000000" pitchFamily="2" charset="0"/>
              </a:rPr>
              <a:t> mas de 12 </a:t>
            </a:r>
            <a:r>
              <a:rPr lang="en-US" sz="1800" dirty="0" err="1">
                <a:latin typeface="Montserrat Black" panose="00000A00000000000000" pitchFamily="2" charset="0"/>
              </a:rPr>
              <a:t>años</a:t>
            </a:r>
            <a:r>
              <a:rPr lang="en-US" sz="1800" dirty="0">
                <a:latin typeface="Montserrat Black" panose="00000A00000000000000" pitchFamily="2" charset="0"/>
              </a:rPr>
              <a:t> </a:t>
            </a:r>
            <a:r>
              <a:rPr lang="en-US" sz="1800" dirty="0" err="1">
                <a:latin typeface="Montserrat Black" panose="00000A00000000000000" pitchFamily="2" charset="0"/>
              </a:rPr>
              <a:t>trabajando</a:t>
            </a:r>
            <a:r>
              <a:rPr lang="en-US" sz="1800" dirty="0">
                <a:latin typeface="Montserrat Black" panose="00000A00000000000000" pitchFamily="2" charset="0"/>
              </a:rPr>
              <a:t> con </a:t>
            </a:r>
            <a:r>
              <a:rPr lang="en-US" sz="1800" dirty="0" err="1">
                <a:latin typeface="Montserrat Black" panose="00000A00000000000000" pitchFamily="2" charset="0"/>
              </a:rPr>
              <a:t>empresas</a:t>
            </a:r>
            <a:r>
              <a:rPr lang="en-US" sz="1800" dirty="0">
                <a:latin typeface="Montserrat Black" panose="00000A00000000000000" pitchFamily="2" charset="0"/>
              </a:rPr>
              <a:t> de Ventas de autos, para que </a:t>
            </a:r>
            <a:r>
              <a:rPr lang="en-US" sz="1800" dirty="0" err="1">
                <a:latin typeface="Montserrat Black" panose="00000A00000000000000" pitchFamily="2" charset="0"/>
              </a:rPr>
              <a:t>estas</a:t>
            </a:r>
            <a:r>
              <a:rPr lang="en-US" sz="1800" dirty="0">
                <a:latin typeface="Montserrat Black" panose="00000A00000000000000" pitchFamily="2" charset="0"/>
              </a:rPr>
              <a:t> </a:t>
            </a:r>
            <a:r>
              <a:rPr lang="en-US" sz="1800" dirty="0" err="1">
                <a:latin typeface="Montserrat Black" panose="00000A00000000000000" pitchFamily="2" charset="0"/>
              </a:rPr>
              <a:t>puedan</a:t>
            </a:r>
            <a:r>
              <a:rPr lang="en-US" sz="1800" dirty="0">
                <a:latin typeface="Montserrat Black" panose="00000A00000000000000" pitchFamily="2" charset="0"/>
              </a:rPr>
              <a:t> </a:t>
            </a:r>
            <a:r>
              <a:rPr lang="en-US" sz="1800" dirty="0" err="1">
                <a:latin typeface="Montserrat Black" panose="00000A00000000000000" pitchFamily="2" charset="0"/>
              </a:rPr>
              <a:t>tener</a:t>
            </a:r>
            <a:r>
              <a:rPr lang="en-US" sz="1800" dirty="0">
                <a:latin typeface="Montserrat Black" panose="00000A00000000000000" pitchFamily="2" charset="0"/>
              </a:rPr>
              <a:t> sus datos </a:t>
            </a:r>
            <a:r>
              <a:rPr lang="en-US" sz="1800" dirty="0" err="1">
                <a:latin typeface="Montserrat Black" panose="00000A00000000000000" pitchFamily="2" charset="0"/>
              </a:rPr>
              <a:t>en</a:t>
            </a:r>
            <a:r>
              <a:rPr lang="en-US" sz="1800" dirty="0">
                <a:latin typeface="Montserrat Black" panose="00000A00000000000000" pitchFamily="2" charset="0"/>
              </a:rPr>
              <a:t> </a:t>
            </a:r>
            <a:r>
              <a:rPr lang="en-US" sz="1800" dirty="0" err="1">
                <a:latin typeface="Montserrat Black" panose="00000A00000000000000" pitchFamily="2" charset="0"/>
              </a:rPr>
              <a:t>el</a:t>
            </a:r>
            <a:r>
              <a:rPr lang="en-US" sz="1800" dirty="0">
                <a:latin typeface="Montserrat Black" panose="00000A00000000000000" pitchFamily="2" charset="0"/>
              </a:rPr>
              <a:t> major </a:t>
            </a:r>
            <a:r>
              <a:rPr lang="en-US" sz="1800" dirty="0" err="1">
                <a:latin typeface="Montserrat Black" panose="00000A00000000000000" pitchFamily="2" charset="0"/>
              </a:rPr>
              <a:t>orden</a:t>
            </a:r>
            <a:r>
              <a:rPr lang="en-US" sz="1800" dirty="0">
                <a:latin typeface="Montserrat Black" panose="00000A00000000000000" pitchFamily="2" charset="0"/>
              </a:rPr>
              <a:t> possible de </a:t>
            </a:r>
            <a:r>
              <a:rPr lang="en-US" sz="1800" dirty="0" err="1">
                <a:latin typeface="Montserrat Black" panose="00000A00000000000000" pitchFamily="2" charset="0"/>
              </a:rPr>
              <a:t>todos</a:t>
            </a:r>
            <a:endParaRPr lang="en-US" sz="1800" dirty="0">
              <a:latin typeface="Montserrat Black" panose="00000A00000000000000" pitchFamily="2" charset="0"/>
            </a:endParaRPr>
          </a:p>
        </p:txBody>
      </p:sp>
      <p:cxnSp>
        <p:nvCxnSpPr>
          <p:cNvPr id="83" name="Straight Connector 71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84" name="Straight Connector 73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0726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AADBFC-8066-0376-0DC6-A80145B8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pPr algn="ctr"/>
            <a:r>
              <a:rPr lang="es-ES" sz="4400" b="1" dirty="0">
                <a:latin typeface="Montserrat Black" panose="00000A00000000000000" pitchFamily="2" charset="0"/>
              </a:rPr>
              <a:t>Misión</a:t>
            </a:r>
            <a:endParaRPr lang="es-ES" dirty="0">
              <a:latin typeface="Montserrat Black" panose="00000A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E54427-45BA-C333-1E42-A9B75F4A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23" y="1854011"/>
            <a:ext cx="4459287" cy="396504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ES" sz="2000" dirty="0">
                <a:latin typeface="Montserrat Black" panose="00000A00000000000000" pitchFamily="2" charset="0"/>
              </a:rPr>
              <a:t>Lograr obtener la mayor demanda por parte de consumidores mostrándoles que pueden tener la absoluta confianza a la hora de adquirir cualquiera de nuestros servicios de bases de datos con calidad y sin ninguna clase de fallos no obstante eso ser una </a:t>
            </a:r>
            <a:r>
              <a:rPr lang="es-ES" sz="2000" dirty="0" err="1">
                <a:latin typeface="Montserrat Black" panose="00000A00000000000000" pitchFamily="2" charset="0"/>
              </a:rPr>
              <a:t>una</a:t>
            </a:r>
            <a:r>
              <a:rPr lang="es-ES" sz="2000" dirty="0">
                <a:latin typeface="Montserrat Black" panose="00000A00000000000000" pitchFamily="2" charset="0"/>
              </a:rPr>
              <a:t> compañía que pueda brindar oportunidades de empleo a muchos </a:t>
            </a:r>
            <a:r>
              <a:rPr lang="es-ES" sz="2000" dirty="0" err="1">
                <a:latin typeface="Montserrat Black" panose="00000A00000000000000" pitchFamily="2" charset="0"/>
              </a:rPr>
              <a:t>jovenes</a:t>
            </a:r>
            <a:r>
              <a:rPr lang="es-ES" sz="2000" dirty="0">
                <a:latin typeface="Montserrat Black" panose="00000A00000000000000" pitchFamily="2" charset="0"/>
              </a:rPr>
              <a:t>.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4D6D7C23-83CA-0AB3-8F3D-BBAF6FD3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61" y="1607967"/>
            <a:ext cx="5456279" cy="36420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noFill/>
            <a:miter lim="800000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8445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54BBE9-F08B-AEF3-0EEB-E845499B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Montserrat Black" panose="00000A00000000000000" pitchFamily="2" charset="0"/>
              </a:rPr>
              <a:t>Visión</a:t>
            </a:r>
            <a:endParaRPr lang="es-ES" b="1" i="1" dirty="0">
              <a:solidFill>
                <a:schemeClr val="bg1"/>
              </a:solidFill>
            </a:endParaRPr>
          </a:p>
        </p:txBody>
      </p:sp>
      <p:sp useBgFill="1">
        <p:nvSpPr>
          <p:cNvPr id="56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1817A7C-6878-F23D-FCC3-91BCD32FD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93" y="1147145"/>
            <a:ext cx="4567773" cy="456777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EA866-0162-833C-F91A-D04EA0F4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Movernos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hacia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 un 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crecimiento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 rentable 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más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ventas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 y 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en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más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lugares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en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el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 día, la 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tarde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 y la </a:t>
            </a:r>
            <a:r>
              <a:rPr lang="en-US" dirty="0" err="1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noche</a:t>
            </a:r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  <a:ea typeface="+mn-lt"/>
                <a:cs typeface="+mn-lt"/>
              </a:rPr>
              <a:t>. </a:t>
            </a:r>
            <a:endParaRPr lang="en-US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56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0703C-2E07-AF2A-A463-DD4F0CD4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s-ES" b="1" dirty="0">
                <a:latin typeface="Montserrat Black" panose="00000A00000000000000" pitchFamily="2" charset="0"/>
              </a:rPr>
              <a:t>Valores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34F945-AD51-AEF7-5194-2402B4402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Montserrat Black" panose="00000A00000000000000" pitchFamily="2" charset="0"/>
              </a:rPr>
              <a:t>Honestidad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Montserrat Black" panose="00000A00000000000000" pitchFamily="2" charset="0"/>
              </a:rPr>
              <a:t>Empatía 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Montserrat Black" panose="00000A00000000000000" pitchFamily="2" charset="0"/>
              </a:rPr>
              <a:t>Responsabilidad 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Montserrat Black" panose="00000A00000000000000" pitchFamily="2" charset="0"/>
              </a:rPr>
              <a:t>Excelencia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Montserrat Black" panose="00000A00000000000000" pitchFamily="2" charset="0"/>
              </a:rPr>
              <a:t>Enfoque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4" name="Imagen 4" descr="Imagen que contiene hombre, papalote, parado, sostener&#10;&#10;Descripción generada automáticamente">
            <a:extLst>
              <a:ext uri="{FF2B5EF4-FFF2-40B4-BE49-F238E27FC236}">
                <a16:creationId xmlns:a16="http://schemas.microsoft.com/office/drawing/2014/main" id="{EBC3917B-6BEA-C3D7-6695-C68F847B1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0" b="15505"/>
          <a:stretch/>
        </p:blipFill>
        <p:spPr>
          <a:xfrm>
            <a:off x="7619997" y="618518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noFill/>
            <a:miter lim="800000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</p:pic>
      <p:pic>
        <p:nvPicPr>
          <p:cNvPr id="5" name="Imagen 5" descr="Un estacionamiento de carros&#10;&#10;Descripción generada automáticamente">
            <a:extLst>
              <a:ext uri="{FF2B5EF4-FFF2-40B4-BE49-F238E27FC236}">
                <a16:creationId xmlns:a16="http://schemas.microsoft.com/office/drawing/2014/main" id="{BD9F6835-A542-68C7-7FA3-1B36541E9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5" b="1738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80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C58C1-90D9-4F66-2036-F6C8E0F0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000" b="1" dirty="0">
                <a:latin typeface="Montserrat Black" panose="00000A00000000000000" pitchFamily="2" charset="0"/>
              </a:rPr>
              <a:t>Plan de </a:t>
            </a:r>
            <a:r>
              <a:rPr lang="es-ES" sz="4000" b="1" dirty="0" err="1">
                <a:latin typeface="Montserrat Black" panose="00000A00000000000000" pitchFamily="2" charset="0"/>
              </a:rPr>
              <a:t>markketing</a:t>
            </a:r>
            <a:endParaRPr lang="es-ES" sz="4000" b="1" dirty="0">
              <a:latin typeface="Montserrat Black" panose="00000A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52B21-DB9D-4A0B-7E7E-A81F2B88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Montserrat Black" panose="00000A00000000000000" pitchFamily="2" charset="0"/>
              </a:rPr>
              <a:t>Lo importante no es mostrarle a la audiencia lo que se hace, sino por qué se hace. 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Montserrat Black" panose="00000A00000000000000" pitchFamily="2" charset="0"/>
                <a:ea typeface="+mn-lt"/>
                <a:cs typeface="+mn-lt"/>
              </a:rPr>
              <a:t>Mostrar una postura alineada con preocupaciones globales. </a:t>
            </a:r>
            <a:endParaRPr lang="es-ES" dirty="0">
              <a:latin typeface="Montserrat Black" panose="00000A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Montserrat Black" panose="00000A00000000000000" pitchFamily="2" charset="0"/>
                <a:ea typeface="+mn-lt"/>
                <a:cs typeface="+mn-lt"/>
              </a:rPr>
              <a:t>Mostrar que </a:t>
            </a:r>
            <a:r>
              <a:rPr lang="es-ES" dirty="0" err="1">
                <a:latin typeface="Montserrat Black" panose="00000A00000000000000" pitchFamily="2" charset="0"/>
                <a:ea typeface="+mn-lt"/>
                <a:cs typeface="+mn-lt"/>
              </a:rPr>
              <a:t>hancer</a:t>
            </a:r>
            <a:r>
              <a:rPr lang="es-ES" dirty="0">
                <a:latin typeface="Montserrat Black" panose="00000A00000000000000" pitchFamily="2" charset="0"/>
                <a:ea typeface="+mn-lt"/>
                <a:cs typeface="+mn-lt"/>
              </a:rPr>
              <a:t> </a:t>
            </a:r>
            <a:r>
              <a:rPr lang="es-ES" dirty="0" err="1">
                <a:latin typeface="Montserrat Black" panose="00000A00000000000000" pitchFamily="2" charset="0"/>
                <a:ea typeface="+mn-lt"/>
                <a:cs typeface="+mn-lt"/>
              </a:rPr>
              <a:t>tecnology</a:t>
            </a:r>
            <a:r>
              <a:rPr lang="es-ES" dirty="0">
                <a:latin typeface="Montserrat Black" panose="00000A00000000000000" pitchFamily="2" charset="0"/>
                <a:ea typeface="+mn-lt"/>
                <a:cs typeface="+mn-lt"/>
              </a:rPr>
              <a:t> and SOD. puede seguir siendo una marca relevante, pero también con propósito, experiencia y generadora de LOGROS. </a:t>
            </a:r>
            <a:endParaRPr lang="es-ES" dirty="0">
              <a:latin typeface="Montserrat Black" panose="00000A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latin typeface="Montserrat Black" panose="00000A00000000000000" pitchFamily="2" charset="0"/>
                <a:ea typeface="+mn-lt"/>
                <a:cs typeface="+mn-lt"/>
              </a:rPr>
              <a:t>Tecnología implementada para hacer posible la estrategia de venta.</a:t>
            </a:r>
            <a:endParaRPr lang="es-ES" dirty="0">
              <a:latin typeface="Montserrat Black" panose="00000A00000000000000" pitchFamily="2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478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D7E44-F1EB-B0DA-6864-D5D8C691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>
                <a:latin typeface="Montserrat Black" panose="00000A00000000000000" pitchFamily="2" charset="0"/>
              </a:rPr>
              <a:t>Estrategia de servicio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066B31-FC9B-5954-7D9E-95672EF44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b="1" dirty="0">
                <a:latin typeface="Montserrat Black" panose="00000A00000000000000" pitchFamily="2" charset="0"/>
              </a:rPr>
              <a:t>Expectativa Vs Realidad.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latin typeface="Montserrat Black" panose="00000A00000000000000" pitchFamily="2" charset="0"/>
              </a:rPr>
              <a:t>Personalización – Un experiencia diseñada para cada cliente.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latin typeface="Montserrat Black" panose="00000A00000000000000" pitchFamily="2" charset="0"/>
              </a:rPr>
              <a:t>Más Opciones, Mejores Resultados.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latin typeface="Montserrat Black" panose="00000A00000000000000" pitchFamily="2" charset="0"/>
              </a:rPr>
              <a:t>Seguimiento </a:t>
            </a:r>
            <a:r>
              <a:rPr lang="es-ES" b="1" dirty="0" err="1">
                <a:latin typeface="Montserrat Black" panose="00000A00000000000000" pitchFamily="2" charset="0"/>
              </a:rPr>
              <a:t>post-venta</a:t>
            </a:r>
            <a:r>
              <a:rPr lang="es-ES" b="1" dirty="0">
                <a:latin typeface="Montserrat Black" panose="00000A00000000000000" pitchFamily="2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latin typeface="Montserrat Black" panose="00000A00000000000000" pitchFamily="2" charset="0"/>
              </a:rPr>
              <a:t>Escucha atentamente y responde rápidamente.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latin typeface="Montserrat Black" panose="00000A00000000000000" pitchFamily="2" charset="0"/>
              </a:rPr>
              <a:t>Entregar mayor control aquellos que son responsables de la atención al cliente.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389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86BAF-6D48-D809-E6FB-BE8C7C46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>
                <a:latin typeface="Montserrat Black" panose="00000A00000000000000" pitchFamily="2" charset="0"/>
              </a:rPr>
              <a:t>Conclusion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8CDA6C-F81D-F69C-E897-4C2400F49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ES" dirty="0">
                <a:latin typeface="Montserrat Black" panose="00000A00000000000000" pitchFamily="2" charset="0"/>
              </a:rPr>
              <a:t>Espero haber logrado mostrar cada uno se los detalles pedidos por el maestro y que dicho proyecto haya salido a la </a:t>
            </a:r>
            <a:r>
              <a:rPr lang="es-ES" dirty="0" err="1">
                <a:latin typeface="Montserrat Black" panose="00000A00000000000000" pitchFamily="2" charset="0"/>
              </a:rPr>
              <a:t>perfeccion</a:t>
            </a:r>
            <a:r>
              <a:rPr lang="es-ES" dirty="0">
                <a:latin typeface="Montserrat Black" panose="00000A00000000000000" pitchFamily="2" charset="0"/>
              </a:rPr>
              <a:t> gracias.</a:t>
            </a:r>
          </a:p>
        </p:txBody>
      </p:sp>
    </p:spTree>
    <p:extLst>
      <p:ext uri="{BB962C8B-B14F-4D97-AF65-F5344CB8AC3E}">
        <p14:creationId xmlns:p14="http://schemas.microsoft.com/office/powerpoint/2010/main" val="22823738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112</TotalTime>
  <Words>340</Words>
  <Application>Microsoft Office PowerPoint</Application>
  <PresentationFormat>Panorámica</PresentationFormat>
  <Paragraphs>36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Montserrat</vt:lpstr>
      <vt:lpstr>Montserrat Black</vt:lpstr>
      <vt:lpstr>Tw Cen MT</vt:lpstr>
      <vt:lpstr>Circuito</vt:lpstr>
      <vt:lpstr>Universidad o&amp;M</vt:lpstr>
      <vt:lpstr>Sobre nosotros</vt:lpstr>
      <vt:lpstr>Nuestros principios</vt:lpstr>
      <vt:lpstr>Misión</vt:lpstr>
      <vt:lpstr>Visión</vt:lpstr>
      <vt:lpstr>Valores</vt:lpstr>
      <vt:lpstr>Plan de markketing</vt:lpstr>
      <vt:lpstr>Estrategia de servicio</vt:lpstr>
      <vt:lpstr>Conclusion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MONICA</dc:creator>
  <cp:lastModifiedBy>Lenovo</cp:lastModifiedBy>
  <cp:revision>271</cp:revision>
  <dcterms:created xsi:type="dcterms:W3CDTF">2022-12-15T04:00:20Z</dcterms:created>
  <dcterms:modified xsi:type="dcterms:W3CDTF">2022-12-25T15:20:32Z</dcterms:modified>
</cp:coreProperties>
</file>